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3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2537"/>
  </p:normalViewPr>
  <p:slideViewPr>
    <p:cSldViewPr snapToGrid="0" snapToObjects="1">
      <p:cViewPr varScale="1">
        <p:scale>
          <a:sx n="75" d="100"/>
          <a:sy n="75" d="100"/>
        </p:scale>
        <p:origin x="1104" y="72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- Smart Insights 11-07-2018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Muestra</a:t>
            </a:r>
            <a:r>
              <a:rPr lang="en-US" baseline="0" dirty="0" smtClean="0"/>
              <a:t> de 1284 personas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+  El </a:t>
            </a:r>
            <a:r>
              <a:rPr lang="en-US" baseline="0" dirty="0" err="1" smtClean="0"/>
              <a:t>Telégrafo</a:t>
            </a:r>
            <a:r>
              <a:rPr lang="en-US" baseline="0" dirty="0" smtClean="0"/>
              <a:t>, 31-10-2018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maximum-scale: </a:t>
            </a:r>
            <a:r>
              <a:rPr lang="es-ES_tradnl" sz="1200" dirty="0" smtClean="0"/>
              <a:t>Establece el zoom máximo que puede hacer el usuario.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6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1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window-resizer/kkelicaakdanhinjdeammmilcgefonfh" TargetMode="External"/><Relationship Id="rId3" Type="http://schemas.openxmlformats.org/officeDocument/2006/relationships/hyperlink" Target="http://mattkersley.com/responsive/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arch.google.com/search-console/mobile-friendly" TargetMode="External"/><Relationship Id="rId5" Type="http://schemas.openxmlformats.org/officeDocument/2006/relationships/hyperlink" Target="http://www.mobilephoneemulator.com/" TargetMode="External"/><Relationship Id="rId10" Type="http://schemas.openxmlformats.org/officeDocument/2006/relationships/hyperlink" Target="https://www.w3.org/2016/11/mobile-checker-disabled/" TargetMode="External"/><Relationship Id="rId4" Type="http://schemas.openxmlformats.org/officeDocument/2006/relationships/hyperlink" Target="http://ipadpeek.com/" TargetMode="External"/><Relationship Id="rId9" Type="http://schemas.openxmlformats.org/officeDocument/2006/relationships/hyperlink" Target="https://developers.google.com/chrome-developer-tool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example_withviewport.htm" TargetMode="External"/><Relationship Id="rId4" Type="http://schemas.openxmlformats.org/officeDocument/2006/relationships/hyperlink" Target="https://www.w3schools.com/css/example_withoutviewport.ht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ponsivedesign.is/develop/browser-feature-support/media-queries-for-common-device-breakpoints/" TargetMode="External"/><Relationship Id="rId2" Type="http://schemas.openxmlformats.org/officeDocument/2006/relationships/hyperlink" Target="https://developer.mozilla.org/es/docs/CSS/Media_querie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/>
              <a:t>f</a:t>
            </a:r>
            <a:r>
              <a:rPr lang="en-US" dirty="0" err="1" smtClean="0"/>
              <a:t>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Probar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615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initial-scale=1, maximum-scale=1"&gt;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9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ponsiv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0" y="435429"/>
            <a:ext cx="7242627" cy="543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2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047" y="1690688"/>
            <a:ext cx="5181600" cy="144693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Diseño</a:t>
            </a:r>
            <a:r>
              <a:rPr lang="en-US" dirty="0" smtClean="0"/>
              <a:t> de </a:t>
            </a:r>
            <a:r>
              <a:rPr lang="en-US" dirty="0" err="1" smtClean="0"/>
              <a:t>columnas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41400" y="4191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[class*="col-"] {    </a:t>
            </a:r>
            <a:br>
              <a:rPr lang="en-US" b="1" dirty="0"/>
            </a:br>
            <a:r>
              <a:rPr lang="en-US" b="1" dirty="0"/>
              <a:t>	float: left;    </a:t>
            </a:r>
            <a:br>
              <a:rPr lang="en-US" b="1" dirty="0"/>
            </a:br>
            <a:r>
              <a:rPr lang="en-US" b="1" dirty="0" smtClean="0"/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97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Antes</a:t>
            </a:r>
            <a:r>
              <a:rPr lang="en-US" b="1" dirty="0" smtClean="0"/>
              <a:t>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5372433" y="238085"/>
            <a:ext cx="3288631" cy="266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5727700" y="4300037"/>
            <a:ext cx="2502568" cy="187692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6487359" y="3089088"/>
            <a:ext cx="529390" cy="96252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/>
          <p:cNvSpPr/>
          <p:nvPr/>
        </p:nvSpPr>
        <p:spPr>
          <a:xfrm>
            <a:off x="9321800" y="2782731"/>
            <a:ext cx="287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6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9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vw</a:t>
            </a:r>
            <a:r>
              <a:rPr lang="en-US" dirty="0" smtClean="0"/>
              <a:t> o </a:t>
            </a:r>
            <a:r>
              <a:rPr lang="en-US" dirty="0" err="1" smtClean="0"/>
              <a:t>vh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325" b="6725"/>
          <a:stretch/>
        </p:blipFill>
        <p:spPr>
          <a:xfrm>
            <a:off x="6096000" y="193674"/>
            <a:ext cx="5642811" cy="32639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8084" t="41555" r="58249" b="39630"/>
          <a:stretch/>
        </p:blipFill>
        <p:spPr>
          <a:xfrm>
            <a:off x="7114005" y="4001294"/>
            <a:ext cx="3606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23" y="329884"/>
            <a:ext cx="7522210" cy="56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qué es importante?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Más usuarios</a:t>
            </a:r>
          </a:p>
          <a:p>
            <a:pPr lvl="1"/>
            <a:r>
              <a:rPr lang="es-MX" dirty="0" smtClean="0"/>
              <a:t>Mundo en el 2018: 80% de la población usa un celular -</a:t>
            </a:r>
          </a:p>
          <a:p>
            <a:pPr lvl="1"/>
            <a:r>
              <a:rPr lang="es-MX" dirty="0" smtClean="0"/>
              <a:t>Ecuador en el 2018: 64% de las compras fue por celular</a:t>
            </a:r>
            <a:r>
              <a:rPr lang="en-US" dirty="0" smtClean="0"/>
              <a:t>*</a:t>
            </a:r>
          </a:p>
          <a:p>
            <a:pPr lvl="1"/>
            <a:r>
              <a:rPr lang="en-US" dirty="0" smtClean="0"/>
              <a:t>Ecuador en el 2019: $900M en </a:t>
            </a:r>
            <a:r>
              <a:rPr lang="en-US" dirty="0" err="1" smtClean="0"/>
              <a:t>comercio</a:t>
            </a:r>
            <a:r>
              <a:rPr lang="en-US" dirty="0" smtClean="0"/>
              <a:t> </a:t>
            </a:r>
            <a:r>
              <a:rPr lang="en-US" dirty="0" err="1" smtClean="0"/>
              <a:t>electr</a:t>
            </a:r>
            <a:r>
              <a:rPr lang="es-MX" dirty="0" err="1" smtClean="0"/>
              <a:t>ónico</a:t>
            </a:r>
            <a:r>
              <a:rPr lang="es-MX" dirty="0" smtClean="0"/>
              <a:t> </a:t>
            </a:r>
            <a:r>
              <a:rPr lang="en-US" dirty="0" smtClean="0"/>
              <a:t>+</a:t>
            </a:r>
            <a:endParaRPr lang="es-MX" dirty="0" smtClean="0"/>
          </a:p>
          <a:p>
            <a:r>
              <a:rPr lang="es-MX" dirty="0" smtClean="0"/>
              <a:t>Es importante para Google</a:t>
            </a:r>
          </a:p>
          <a:p>
            <a:pPr lvl="1"/>
            <a:r>
              <a:rPr lang="es-MX" dirty="0" smtClean="0"/>
              <a:t>Preferencia para la indexación de contenidos </a:t>
            </a:r>
          </a:p>
          <a:p>
            <a:r>
              <a:rPr lang="es-MX" dirty="0" smtClean="0"/>
              <a:t>Buena práctica</a:t>
            </a:r>
          </a:p>
          <a:p>
            <a:pPr lvl="1"/>
            <a:r>
              <a:rPr lang="es-MX" dirty="0" smtClean="0"/>
              <a:t>Experiencia de usuario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Reputación de desarrollador</a:t>
            </a:r>
          </a:p>
          <a:p>
            <a:endParaRPr lang="es-MX" dirty="0"/>
          </a:p>
        </p:txBody>
      </p:sp>
      <p:sp>
        <p:nvSpPr>
          <p:cNvPr id="5" name="AutoShape 2" descr="Web Traffic Analytics By Dev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900" y="2775298"/>
            <a:ext cx="6218576" cy="32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90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2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Consideraciones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lectura</a:t>
            </a:r>
            <a:endParaRPr lang="en-US" dirty="0"/>
          </a:p>
          <a:p>
            <a:pPr lvl="1"/>
            <a:r>
              <a:rPr lang="en-US" dirty="0" err="1"/>
              <a:t>Aproximadamente</a:t>
            </a:r>
            <a:r>
              <a:rPr lang="en-US" dirty="0"/>
              <a:t>: 20-28%</a:t>
            </a:r>
          </a:p>
          <a:p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redundantes</a:t>
            </a:r>
            <a:endParaRPr lang="en-US" dirty="0"/>
          </a:p>
          <a:p>
            <a:pPr lvl="1"/>
            <a:r>
              <a:rPr lang="en-US" dirty="0"/>
              <a:t>60% de la </a:t>
            </a:r>
            <a:r>
              <a:rPr lang="en-US" dirty="0" err="1"/>
              <a:t>página</a:t>
            </a:r>
            <a:endParaRPr lang="en-US" dirty="0"/>
          </a:p>
          <a:p>
            <a:r>
              <a:rPr lang="en-US" dirty="0" err="1"/>
              <a:t>Costos</a:t>
            </a:r>
            <a:endParaRPr lang="en-US" dirty="0"/>
          </a:p>
          <a:p>
            <a:pPr lvl="1"/>
            <a:r>
              <a:rPr lang="en-US" dirty="0" err="1"/>
              <a:t>Transferencia</a:t>
            </a:r>
            <a:endParaRPr lang="es-MX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65125"/>
            <a:ext cx="3534611" cy="24565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89" y="3250178"/>
            <a:ext cx="7924800" cy="31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Diseño Fluido</a:t>
            </a:r>
            <a:endParaRPr lang="es-MX" dirty="0"/>
          </a:p>
        </p:txBody>
      </p:sp>
      <p:pic>
        <p:nvPicPr>
          <p:cNvPr id="7" name="Pictur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244914" y="1690688"/>
            <a:ext cx="5851086" cy="43513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77" y="1690688"/>
            <a:ext cx="5761352" cy="43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6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93" y="314683"/>
            <a:ext cx="5755535" cy="57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878853" y="224231"/>
            <a:ext cx="10507603" cy="57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5029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6896</TotalTime>
  <Words>798</Words>
  <Application>Microsoft Office PowerPoint</Application>
  <PresentationFormat>Panorámica</PresentationFormat>
  <Paragraphs>183</Paragraphs>
  <Slides>31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Tema de Office</vt:lpstr>
      <vt:lpstr> Desarrollo de Aplicaciones Web</vt:lpstr>
      <vt:lpstr>Presentación de PowerPoint</vt:lpstr>
      <vt:lpstr>¿Por qué es importante?</vt:lpstr>
      <vt:lpstr>Consideraciones</vt:lpstr>
      <vt:lpstr>Diseño Fluido</vt:lpstr>
      <vt:lpstr>Presentación de PowerPoint</vt:lpstr>
      <vt:lpstr>Presentación de PowerPoint</vt:lpstr>
      <vt:lpstr>Presentación de PowerPoint</vt:lpstr>
      <vt:lpstr>Diseño multipantalla</vt:lpstr>
      <vt:lpstr>Diseño Fluido</vt:lpstr>
      <vt:lpstr>Diseño Fluido</vt:lpstr>
      <vt:lpstr>Adaptativo versus Responsivo</vt:lpstr>
      <vt:lpstr>¿Qué es el diseño responsivo?</vt:lpstr>
      <vt:lpstr>Probar si un sitio es responsivo</vt:lpstr>
      <vt:lpstr>Responsive Design</vt:lpstr>
      <vt:lpstr>Técnicas</vt:lpstr>
      <vt:lpstr>1. Viewport</vt:lpstr>
      <vt:lpstr>Presentación de PowerPoint</vt:lpstr>
      <vt:lpstr>2. GridView</vt:lpstr>
      <vt:lpstr>2. GridView</vt:lpstr>
      <vt:lpstr>2.1 Box-Sizing</vt:lpstr>
      <vt:lpstr>3. Media Queries</vt:lpstr>
      <vt:lpstr>Con y Sin Media Queries</vt:lpstr>
      <vt:lpstr>¿Cómo se lo utiliza?</vt:lpstr>
      <vt:lpstr>4. Multimedios</vt:lpstr>
      <vt:lpstr>5. Tipografía</vt:lpstr>
      <vt:lpstr>Mejora progresiva</vt:lpstr>
      <vt:lpstr>Presentación de PowerPoint</vt:lpstr>
      <vt:lpstr>¿Para qué?</vt:lpstr>
      <vt:lpstr>Frameworks basados en el modelo Grid (ej. Bootstrap)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385</cp:revision>
  <dcterms:created xsi:type="dcterms:W3CDTF">2017-05-02T21:53:04Z</dcterms:created>
  <dcterms:modified xsi:type="dcterms:W3CDTF">2019-05-29T17:55:16Z</dcterms:modified>
</cp:coreProperties>
</file>